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AB45C-C0E2-43AE-A97C-BCB317FF0C82}" type="datetimeFigureOut">
              <a:rPr lang="sr-Latn-CS" smtClean="0"/>
              <a:pPr/>
              <a:t>24.4.2017.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AA42-5A6D-4CBC-AB1E-17C63D55597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rijana123\Desktop\&#352;k.godina%202016.-2017.g\Vjedra\I%20Give%20Myself%20Away%20_%20Here%20I%20Am%20to%20Worship%20(Piano%20Instrumental)%20-%20William%20McDowel.m4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-0-02-05-a9e062fcb5b8baedf00b0a702ee60eab56fb967a53a9977a88302eb6ec7f2ba7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35898" y="-1535898"/>
            <a:ext cx="6072205" cy="914400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4282" y="5572140"/>
            <a:ext cx="8929718" cy="107157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hr-HR" sz="1500" b="1" dirty="0" smtClean="0">
                <a:solidFill>
                  <a:schemeClr val="tx1"/>
                </a:solidFill>
              </a:rPr>
              <a:t>Karmen </a:t>
            </a:r>
            <a:r>
              <a:rPr lang="hr-HR" sz="1500" b="1" dirty="0" err="1" smtClean="0">
                <a:solidFill>
                  <a:schemeClr val="tx1"/>
                </a:solidFill>
              </a:rPr>
              <a:t>Spahić</a:t>
            </a:r>
            <a:endParaRPr lang="hr-HR" sz="1500" b="1" dirty="0" smtClean="0">
              <a:solidFill>
                <a:schemeClr val="tx1"/>
              </a:solidFill>
            </a:endParaRPr>
          </a:p>
          <a:p>
            <a:pPr algn="r"/>
            <a:r>
              <a:rPr lang="hr-HR" sz="1500" b="1" dirty="0" smtClean="0">
                <a:solidFill>
                  <a:schemeClr val="tx1"/>
                </a:solidFill>
              </a:rPr>
              <a:t> </a:t>
            </a:r>
            <a:r>
              <a:rPr lang="hr-HR" sz="1500" b="1" dirty="0" smtClean="0">
                <a:solidFill>
                  <a:schemeClr val="tx1"/>
                </a:solidFill>
              </a:rPr>
              <a:t>1.s1</a:t>
            </a:r>
          </a:p>
          <a:p>
            <a:endParaRPr lang="hr-HR" sz="2000" b="1" dirty="0" smtClean="0">
              <a:solidFill>
                <a:schemeClr val="tx1"/>
              </a:solidFill>
            </a:endParaRPr>
          </a:p>
          <a:p>
            <a:r>
              <a:rPr lang="hr-HR" sz="3600" b="1" dirty="0" smtClean="0">
                <a:solidFill>
                  <a:schemeClr val="tx1"/>
                </a:solidFill>
                <a:latin typeface="Harrington" pitchFamily="82" charset="0"/>
              </a:rPr>
              <a:t>U potrazi za Kristom. Iskustva srednjoškolaca. </a:t>
            </a:r>
          </a:p>
          <a:p>
            <a:pPr algn="r"/>
            <a:endParaRPr lang="hr-HR" sz="1400" b="1" dirty="0">
              <a:solidFill>
                <a:schemeClr val="tx1"/>
              </a:solidFill>
            </a:endParaRPr>
          </a:p>
          <a:p>
            <a:pPr algn="r"/>
            <a:endParaRPr lang="hr-HR" sz="2000" b="1" dirty="0"/>
          </a:p>
        </p:txBody>
      </p:sp>
      <p:pic>
        <p:nvPicPr>
          <p:cNvPr id="7" name="I Give Myself Away _ Here I Am to Worship (Piano Instrumental) - William McDowel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5715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-0-02-05-69f88ba8de83b55c37834d6fdbdfbdbbfd7b4f7e45ea89817f47109b7174dfcb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638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143380"/>
            <a:ext cx="8243918" cy="1000132"/>
          </a:xfrm>
        </p:spPr>
        <p:txBody>
          <a:bodyPr>
            <a:normAutofit fontScale="90000"/>
          </a:bodyPr>
          <a:lstStyle/>
          <a:p>
            <a:pPr algn="r"/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>Anita </a:t>
            </a:r>
            <a:r>
              <a:rPr lang="hr-HR" sz="1400" b="1" dirty="0" err="1" smtClean="0"/>
              <a:t>Anđić</a:t>
            </a: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>3.f </a:t>
            </a:r>
            <a:endParaRPr lang="hr-HR" sz="1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1143008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tx1"/>
                </a:solidFill>
                <a:latin typeface="Harrington" pitchFamily="82" charset="0"/>
              </a:rPr>
              <a:t>“Za sebe si nas, Gospodine, stvorio i nemirno je srce naše dok se ne smiri u Tebi.”</a:t>
            </a:r>
          </a:p>
          <a:p>
            <a:pPr algn="r"/>
            <a:r>
              <a:rPr lang="hr-HR" sz="2000" b="1" dirty="0" smtClean="0">
                <a:solidFill>
                  <a:schemeClr val="tx1"/>
                </a:solidFill>
                <a:latin typeface="Harrington" pitchFamily="82" charset="0"/>
              </a:rPr>
              <a:t>Sv. Augustin</a:t>
            </a:r>
            <a:endParaRPr lang="hr-HR" sz="2000" b="1" dirty="0">
              <a:solidFill>
                <a:schemeClr val="tx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-0-02-05-72a10adbe72205ddaa1e541fdf66e6245ef9b2c884cd1140de4d717d0d0d33c4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57166"/>
            <a:ext cx="5143500" cy="585791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14942" y="5429264"/>
            <a:ext cx="1928826" cy="642942"/>
          </a:xfrm>
        </p:spPr>
        <p:txBody>
          <a:bodyPr>
            <a:normAutofit fontScale="90000"/>
          </a:bodyPr>
          <a:lstStyle/>
          <a:p>
            <a:pPr algn="r"/>
            <a:r>
              <a:rPr lang="hr-HR" sz="1500" dirty="0" smtClean="0"/>
              <a:t>           </a:t>
            </a:r>
            <a:br>
              <a:rPr lang="hr-HR" sz="1500" dirty="0" smtClean="0"/>
            </a:br>
            <a:r>
              <a:rPr lang="hr-HR" sz="1500" b="1" dirty="0"/>
              <a:t> </a:t>
            </a:r>
            <a:r>
              <a:rPr lang="hr-HR" sz="1500" b="1" dirty="0" smtClean="0"/>
              <a:t>             </a:t>
            </a:r>
            <a:r>
              <a:rPr lang="hr-HR" sz="1500" b="1" dirty="0" smtClean="0"/>
              <a:t/>
            </a:r>
            <a:br>
              <a:rPr lang="hr-HR" sz="1500" b="1" dirty="0" smtClean="0"/>
            </a:br>
            <a:r>
              <a:rPr lang="hr-HR" sz="1500" b="1" dirty="0" smtClean="0"/>
              <a:t/>
            </a:r>
            <a:br>
              <a:rPr lang="hr-HR" sz="1500" b="1" dirty="0" smtClean="0"/>
            </a:br>
            <a:r>
              <a:rPr lang="hr-HR" sz="1500" b="1" dirty="0" smtClean="0"/>
              <a:t> </a:t>
            </a:r>
            <a:r>
              <a:rPr lang="hr-HR" sz="1500" b="1" dirty="0" smtClean="0"/>
              <a:t>Anita </a:t>
            </a:r>
            <a:r>
              <a:rPr lang="hr-HR" sz="1500" b="1" dirty="0" err="1" smtClean="0"/>
              <a:t>Anđić</a:t>
            </a:r>
            <a:r>
              <a:rPr lang="hr-HR" sz="1500" b="1" dirty="0" smtClean="0"/>
              <a:t> </a:t>
            </a:r>
            <a:r>
              <a:rPr lang="hr-HR" sz="1500" b="1" dirty="0" smtClean="0"/>
              <a:t/>
            </a:r>
            <a:br>
              <a:rPr lang="hr-HR" sz="1500" b="1" dirty="0" smtClean="0"/>
            </a:br>
            <a:r>
              <a:rPr lang="hr-HR" sz="1500" b="1" dirty="0" smtClean="0"/>
              <a:t>3.f</a:t>
            </a:r>
            <a:r>
              <a:rPr lang="hr-HR" sz="1500" b="1" dirty="0" smtClean="0"/>
              <a:t/>
            </a:r>
            <a:br>
              <a:rPr lang="hr-HR" sz="1500" b="1" dirty="0" smtClean="0"/>
            </a:br>
            <a:endParaRPr lang="hr-HR" sz="15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0034" y="6215082"/>
            <a:ext cx="8429684" cy="428628"/>
          </a:xfrm>
        </p:spPr>
        <p:txBody>
          <a:bodyPr>
            <a:normAutofit/>
          </a:bodyPr>
          <a:lstStyle/>
          <a:p>
            <a:r>
              <a:rPr lang="hr-HR" sz="2000" b="1" i="1" dirty="0" smtClean="0">
                <a:solidFill>
                  <a:schemeClr val="tx1"/>
                </a:solidFill>
                <a:latin typeface="Harrington" pitchFamily="82" charset="0"/>
              </a:rPr>
              <a:t>“Jer ti si moje stvorio bubrege, satkao me u krilu majčinu.” </a:t>
            </a:r>
            <a:r>
              <a:rPr lang="hr-HR" sz="1000" dirty="0" smtClean="0">
                <a:solidFill>
                  <a:schemeClr val="tx1"/>
                </a:solidFill>
                <a:latin typeface="Harrington" pitchFamily="82" charset="0"/>
              </a:rPr>
              <a:t>Ps </a:t>
            </a:r>
            <a:r>
              <a:rPr lang="hr-HR" sz="1000" dirty="0" smtClean="0">
                <a:solidFill>
                  <a:schemeClr val="tx1"/>
                </a:solidFill>
                <a:latin typeface="Harrington" pitchFamily="82" charset="0"/>
              </a:rPr>
              <a:t>139,13</a:t>
            </a:r>
            <a:endParaRPr lang="hr-HR" sz="1000" dirty="0">
              <a:solidFill>
                <a:schemeClr val="tx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-0-02-05-fa6fde52d3c3913c7e72edfd97bd99455fd193484e78574f41cbfedf1d1681ee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85728"/>
            <a:ext cx="5143500" cy="578647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72198" y="5357826"/>
            <a:ext cx="1000132" cy="642942"/>
          </a:xfrm>
        </p:spPr>
        <p:txBody>
          <a:bodyPr>
            <a:normAutofit fontScale="90000"/>
          </a:bodyPr>
          <a:lstStyle/>
          <a:p>
            <a:pPr algn="r"/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>Ivana Žulj</a:t>
            </a:r>
            <a:br>
              <a:rPr lang="hr-HR" sz="1400" b="1" dirty="0" smtClean="0"/>
            </a:br>
            <a:r>
              <a:rPr lang="hr-HR" sz="1400" b="1" dirty="0" smtClean="0"/>
              <a:t> </a:t>
            </a:r>
            <a:r>
              <a:rPr lang="hr-HR" sz="1400" b="1" dirty="0" smtClean="0"/>
              <a:t>1.g</a:t>
            </a:r>
            <a:endParaRPr lang="hr-HR" sz="1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4348" y="6143644"/>
            <a:ext cx="7786742" cy="428628"/>
          </a:xfrm>
        </p:spPr>
        <p:txBody>
          <a:bodyPr>
            <a:normAutofit fontScale="92500"/>
          </a:bodyPr>
          <a:lstStyle/>
          <a:p>
            <a:r>
              <a:rPr lang="hr-HR" sz="2000" b="1" i="1" dirty="0" smtClean="0">
                <a:solidFill>
                  <a:schemeClr val="tx1"/>
                </a:solidFill>
                <a:latin typeface="Harrington" pitchFamily="82" charset="0"/>
              </a:rPr>
              <a:t>“Dođite k meni svi koji ste umorni i opterećeni, i ja ću vas okrijepiti.” </a:t>
            </a:r>
            <a:r>
              <a:rPr lang="hr-HR" sz="1200" dirty="0" smtClean="0">
                <a:solidFill>
                  <a:schemeClr val="tx1"/>
                </a:solidFill>
                <a:latin typeface="Harrington" pitchFamily="82" charset="0"/>
              </a:rPr>
              <a:t>Mt 11,28</a:t>
            </a:r>
            <a:endParaRPr lang="hr-HR" sz="1200" dirty="0">
              <a:solidFill>
                <a:schemeClr val="tx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-0-02-05-d0093909ad065b80b265913669dd29bdfe38a20929e7ace5a32b06e9854adb78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57166"/>
            <a:ext cx="5143500" cy="585791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43504" y="5357826"/>
            <a:ext cx="2071702" cy="714380"/>
          </a:xfrm>
        </p:spPr>
        <p:txBody>
          <a:bodyPr>
            <a:normAutofit fontScale="90000"/>
          </a:bodyPr>
          <a:lstStyle/>
          <a:p>
            <a:pPr algn="r"/>
            <a:r>
              <a:rPr lang="hr-HR" sz="1500" dirty="0" smtClean="0"/>
              <a:t/>
            </a:r>
            <a:br>
              <a:rPr lang="hr-HR" sz="1500" dirty="0" smtClean="0"/>
            </a:br>
            <a:r>
              <a:rPr lang="hr-HR" sz="1500" dirty="0" smtClean="0"/>
              <a:t/>
            </a:r>
            <a:br>
              <a:rPr lang="hr-HR" sz="1500" dirty="0" smtClean="0"/>
            </a:br>
            <a:r>
              <a:rPr lang="hr-HR" sz="1500" dirty="0" smtClean="0"/>
              <a:t/>
            </a:r>
            <a:br>
              <a:rPr lang="hr-HR" sz="1500" dirty="0" smtClean="0"/>
            </a:br>
            <a:r>
              <a:rPr lang="hr-HR" sz="1500" dirty="0" smtClean="0"/>
              <a:t> </a:t>
            </a:r>
            <a:r>
              <a:rPr lang="hr-HR" sz="1500" b="1" dirty="0" smtClean="0"/>
              <a:t>Valentina  Grgić </a:t>
            </a:r>
            <a:br>
              <a:rPr lang="hr-HR" sz="1500" b="1" dirty="0" smtClean="0"/>
            </a:br>
            <a:r>
              <a:rPr lang="hr-HR" sz="1500" b="1" dirty="0" smtClean="0"/>
              <a:t>2.s1 </a:t>
            </a:r>
            <a:r>
              <a:rPr lang="hr-HR" sz="1500" dirty="0" smtClean="0"/>
              <a:t/>
            </a:r>
            <a:br>
              <a:rPr lang="hr-HR" sz="1500" dirty="0" smtClean="0"/>
            </a:br>
            <a:r>
              <a:rPr lang="hr-HR" sz="1500" dirty="0" smtClean="0"/>
              <a:t> </a:t>
            </a:r>
            <a:endParaRPr lang="hr-HR" sz="15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5720" y="6286520"/>
            <a:ext cx="8501122" cy="357190"/>
          </a:xfrm>
        </p:spPr>
        <p:txBody>
          <a:bodyPr>
            <a:normAutofit fontScale="92500" lnSpcReduction="10000"/>
          </a:bodyPr>
          <a:lstStyle/>
          <a:p>
            <a:r>
              <a:rPr lang="hr-HR" sz="2000" b="1" i="1" dirty="0" smtClean="0">
                <a:solidFill>
                  <a:schemeClr val="tx1"/>
                </a:solidFill>
                <a:latin typeface="Harrington" pitchFamily="82" charset="0"/>
              </a:rPr>
              <a:t>“Ja sam put, istina i život-reče mu Isus-Nitko ne dolazi k Ocu osim po meni.” </a:t>
            </a:r>
            <a:r>
              <a:rPr lang="hr-HR" sz="1000" dirty="0" smtClean="0">
                <a:solidFill>
                  <a:schemeClr val="tx1"/>
                </a:solidFill>
                <a:latin typeface="Harrington" pitchFamily="82" charset="0"/>
              </a:rPr>
              <a:t>Iv 14,6</a:t>
            </a:r>
            <a:endParaRPr lang="hr-HR" sz="1600" b="1" i="1" dirty="0">
              <a:solidFill>
                <a:schemeClr val="tx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-0-02-05-8774f04d19c251efcf1625419094c52bc15f05d779b0968e55f54f15df29cf19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85728"/>
            <a:ext cx="5143500" cy="592935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14942" y="5786454"/>
            <a:ext cx="1857388" cy="357190"/>
          </a:xfrm>
        </p:spPr>
        <p:txBody>
          <a:bodyPr>
            <a:noAutofit/>
          </a:bodyPr>
          <a:lstStyle/>
          <a:p>
            <a:pPr algn="r"/>
            <a:r>
              <a:rPr lang="hr-HR" sz="1500" b="1" dirty="0" smtClean="0"/>
              <a:t/>
            </a:r>
            <a:br>
              <a:rPr lang="hr-HR" sz="1500" b="1" dirty="0" smtClean="0"/>
            </a:br>
            <a:r>
              <a:rPr lang="hr-HR" sz="1500" b="1" dirty="0" smtClean="0"/>
              <a:t> </a:t>
            </a:r>
            <a:r>
              <a:rPr lang="hr-HR" sz="1500" b="1" dirty="0" smtClean="0"/>
              <a:t>Ivana </a:t>
            </a:r>
            <a:r>
              <a:rPr lang="hr-HR" sz="1500" b="1" dirty="0" smtClean="0"/>
              <a:t>Žulj </a:t>
            </a:r>
            <a:r>
              <a:rPr lang="hr-HR" sz="1500" b="1" dirty="0" smtClean="0"/>
              <a:t/>
            </a:r>
            <a:br>
              <a:rPr lang="hr-HR" sz="1500" b="1" dirty="0" smtClean="0"/>
            </a:br>
            <a:r>
              <a:rPr lang="hr-HR" sz="1500" b="1" dirty="0" smtClean="0"/>
              <a:t>1.g</a:t>
            </a:r>
            <a:r>
              <a:rPr lang="hr-HR" sz="1500" b="1" dirty="0" smtClean="0"/>
              <a:t/>
            </a:r>
            <a:br>
              <a:rPr lang="hr-HR" sz="1500" b="1" dirty="0" smtClean="0"/>
            </a:br>
            <a:endParaRPr lang="hr-HR" sz="15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8596" y="6286520"/>
            <a:ext cx="8429684" cy="357190"/>
          </a:xfrm>
        </p:spPr>
        <p:txBody>
          <a:bodyPr>
            <a:normAutofit fontScale="62500" lnSpcReduction="20000"/>
          </a:bodyPr>
          <a:lstStyle/>
          <a:p>
            <a:r>
              <a:rPr lang="hr-HR" b="1" i="1" dirty="0" smtClean="0">
                <a:solidFill>
                  <a:schemeClr val="tx1"/>
                </a:solidFill>
                <a:latin typeface="Harrington" pitchFamily="82" charset="0"/>
              </a:rPr>
              <a:t>“Kamo da idem od duha tvojega, i kamo da od tvoga lica pobjegnem?”</a:t>
            </a:r>
            <a:r>
              <a:rPr lang="hr-HR" sz="1600" b="1" i="1" dirty="0" smtClean="0">
                <a:solidFill>
                  <a:schemeClr val="tx1"/>
                </a:solidFill>
                <a:latin typeface="Harrington" pitchFamily="82" charset="0"/>
              </a:rPr>
              <a:t> </a:t>
            </a:r>
            <a:r>
              <a:rPr lang="hr-HR" sz="1600" dirty="0" smtClean="0">
                <a:solidFill>
                  <a:schemeClr val="tx1"/>
                </a:solidFill>
                <a:latin typeface="Harrington" pitchFamily="82" charset="0"/>
              </a:rPr>
              <a:t>Ps 139,7</a:t>
            </a:r>
            <a:endParaRPr lang="hr-HR" sz="1600" b="1" i="1" dirty="0">
              <a:solidFill>
                <a:schemeClr val="tx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-0-02-05-c5505f14f472e5fb91266a76820ceb61404b2fdf6627226a5a8510d0dd557b8c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7332" y="-214314"/>
            <a:ext cx="5572164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072074"/>
            <a:ext cx="7315224" cy="928694"/>
          </a:xfrm>
        </p:spPr>
        <p:txBody>
          <a:bodyPr>
            <a:normAutofit fontScale="90000"/>
          </a:bodyPr>
          <a:lstStyle/>
          <a:p>
            <a:pPr algn="r"/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600" b="1" dirty="0" smtClean="0"/>
              <a:t>Ivana Žulj </a:t>
            </a:r>
            <a:br>
              <a:rPr lang="hr-HR" sz="1600" b="1" dirty="0" smtClean="0"/>
            </a:br>
            <a:r>
              <a:rPr lang="hr-HR" sz="1600" b="1" dirty="0" smtClean="0"/>
              <a:t>1.g</a:t>
            </a:r>
            <a:endParaRPr lang="hr-HR" sz="1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28662" y="6143644"/>
            <a:ext cx="7572428" cy="428628"/>
          </a:xfrm>
        </p:spPr>
        <p:txBody>
          <a:bodyPr>
            <a:normAutofit fontScale="92500"/>
          </a:bodyPr>
          <a:lstStyle/>
          <a:p>
            <a:r>
              <a:rPr lang="hr-HR" sz="2000" b="1" i="1" dirty="0" smtClean="0">
                <a:solidFill>
                  <a:schemeClr val="tx1"/>
                </a:solidFill>
                <a:latin typeface="Harrington" pitchFamily="82" charset="0"/>
              </a:rPr>
              <a:t>“Po njegovoj </a:t>
            </a:r>
            <a:r>
              <a:rPr lang="hr-HR" sz="2000" b="1" i="1" dirty="0" err="1" smtClean="0">
                <a:solidFill>
                  <a:schemeClr val="tx1"/>
                </a:solidFill>
                <a:latin typeface="Harrington" pitchFamily="82" charset="0"/>
              </a:rPr>
              <a:t>pregorkoj</a:t>
            </a:r>
            <a:r>
              <a:rPr lang="hr-HR" sz="2000" b="1" i="1" dirty="0" smtClean="0">
                <a:solidFill>
                  <a:schemeClr val="tx1"/>
                </a:solidFill>
                <a:latin typeface="Harrington" pitchFamily="82" charset="0"/>
              </a:rPr>
              <a:t> muci, budi milosrdan nama i cijelome svijetu.”</a:t>
            </a:r>
            <a:endParaRPr lang="hr-HR" sz="2000" b="1" i="1" dirty="0">
              <a:solidFill>
                <a:schemeClr val="tx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-0-02-05-7d11508ecf74029ac6f60de9e7cc576a8b6a56a0de41808e984237d80b9c5ddc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57166"/>
            <a:ext cx="5143500" cy="585791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286388"/>
            <a:ext cx="6457968" cy="857256"/>
          </a:xfrm>
        </p:spPr>
        <p:txBody>
          <a:bodyPr>
            <a:normAutofit fontScale="90000"/>
          </a:bodyPr>
          <a:lstStyle/>
          <a:p>
            <a:pPr algn="r"/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600" b="1" dirty="0" smtClean="0"/>
              <a:t>Karmen  </a:t>
            </a:r>
            <a:r>
              <a:rPr lang="hr-HR" sz="1600" b="1" dirty="0" err="1" smtClean="0"/>
              <a:t>Spahić</a:t>
            </a:r>
            <a:r>
              <a:rPr lang="hr-HR" sz="1600" b="1" dirty="0" smtClean="0"/>
              <a:t> </a:t>
            </a:r>
            <a:br>
              <a:rPr lang="hr-HR" sz="1600" b="1" dirty="0" smtClean="0"/>
            </a:br>
            <a:r>
              <a:rPr lang="hr-HR" sz="1600" b="1" dirty="0" smtClean="0"/>
              <a:t>1.s2</a:t>
            </a:r>
            <a:endParaRPr lang="hr-HR" sz="1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6215082"/>
            <a:ext cx="9144000" cy="642918"/>
          </a:xfrm>
        </p:spPr>
        <p:txBody>
          <a:bodyPr>
            <a:normAutofit fontScale="40000" lnSpcReduction="20000"/>
          </a:bodyPr>
          <a:lstStyle/>
          <a:p>
            <a:r>
              <a:rPr lang="hr-HR" sz="4500" b="1" i="1" dirty="0" smtClean="0">
                <a:solidFill>
                  <a:schemeClr val="tx1"/>
                </a:solidFill>
                <a:latin typeface="Harrington" pitchFamily="82" charset="0"/>
              </a:rPr>
              <a:t>“Da, ako vi  oprostite ljudima njihove pogreške, oprostit će i vama vaš Otac </a:t>
            </a:r>
            <a:r>
              <a:rPr lang="hr-HR" sz="4500" b="1" i="1" dirty="0" smtClean="0">
                <a:solidFill>
                  <a:schemeClr val="tx1"/>
                </a:solidFill>
                <a:latin typeface="Harrington" pitchFamily="82" charset="0"/>
              </a:rPr>
              <a:t>nebeski.”</a:t>
            </a:r>
          </a:p>
          <a:p>
            <a:pPr algn="r"/>
            <a:r>
              <a:rPr lang="hr-HR" sz="2500" dirty="0" smtClean="0">
                <a:solidFill>
                  <a:schemeClr val="tx1"/>
                </a:solidFill>
                <a:latin typeface="Harrington" pitchFamily="82" charset="0"/>
              </a:rPr>
              <a:t>Mt 6,14</a:t>
            </a:r>
            <a:endParaRPr lang="hr-HR" sz="2500" dirty="0">
              <a:solidFill>
                <a:schemeClr val="tx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-0-02-05-986347187bbe6040101ade02f313877461359a26f24f4dda4f0a01be5541eeb3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072494" cy="5357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072074"/>
            <a:ext cx="7886728" cy="642942"/>
          </a:xfrm>
        </p:spPr>
        <p:txBody>
          <a:bodyPr>
            <a:normAutofit fontScale="90000"/>
          </a:bodyPr>
          <a:lstStyle/>
          <a:p>
            <a:pPr algn="r"/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600" b="1" dirty="0" smtClean="0"/>
              <a:t>Valentina Grgić</a:t>
            </a:r>
            <a:br>
              <a:rPr lang="hr-HR" sz="1600" b="1" dirty="0" smtClean="0"/>
            </a:br>
            <a:r>
              <a:rPr lang="hr-HR" sz="1600" b="1" dirty="0" smtClean="0"/>
              <a:t>2.s1</a:t>
            </a:r>
            <a:endParaRPr lang="hr-HR" sz="1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8596" y="6000768"/>
            <a:ext cx="8358246" cy="571504"/>
          </a:xfrm>
        </p:spPr>
        <p:txBody>
          <a:bodyPr>
            <a:normAutofit/>
          </a:bodyPr>
          <a:lstStyle/>
          <a:p>
            <a:r>
              <a:rPr lang="hr-HR" sz="1900" b="1" i="1" dirty="0" smtClean="0">
                <a:solidFill>
                  <a:schemeClr val="tx1"/>
                </a:solidFill>
                <a:latin typeface="Harrington" pitchFamily="82" charset="0"/>
              </a:rPr>
              <a:t>“Što god učiniste jednom od ove moje najmanje braće, meni učiniste!” </a:t>
            </a:r>
            <a:r>
              <a:rPr lang="hr-HR" sz="1900" b="1" i="1" dirty="0" smtClean="0">
                <a:solidFill>
                  <a:schemeClr val="tx1"/>
                </a:solidFill>
                <a:latin typeface="Harrington" pitchFamily="82" charset="0"/>
              </a:rPr>
              <a:t> </a:t>
            </a:r>
            <a:r>
              <a:rPr lang="hr-HR" sz="1000" dirty="0" smtClean="0">
                <a:solidFill>
                  <a:schemeClr val="tx1"/>
                </a:solidFill>
                <a:latin typeface="Harrington" pitchFamily="82" charset="0"/>
              </a:rPr>
              <a:t>Mt </a:t>
            </a:r>
            <a:r>
              <a:rPr lang="hr-HR" sz="1000" dirty="0" smtClean="0">
                <a:solidFill>
                  <a:schemeClr val="tx1"/>
                </a:solidFill>
                <a:latin typeface="Harrington" pitchFamily="82" charset="0"/>
              </a:rPr>
              <a:t>25,45</a:t>
            </a:r>
            <a:endParaRPr lang="hr-HR" sz="2000" b="1" i="1" dirty="0">
              <a:solidFill>
                <a:schemeClr val="tx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-0-02-05-8ba5748be4b6f2ed0edf297d486d7eb353043694edd0c5fa31762a95d3120a53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57166"/>
            <a:ext cx="5143500" cy="578647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572140"/>
            <a:ext cx="6315092" cy="571504"/>
          </a:xfrm>
        </p:spPr>
        <p:txBody>
          <a:bodyPr>
            <a:normAutofit/>
          </a:bodyPr>
          <a:lstStyle/>
          <a:p>
            <a:pPr algn="r"/>
            <a:r>
              <a:rPr lang="hr-HR" sz="1400" b="1" dirty="0" smtClean="0"/>
              <a:t>Anita </a:t>
            </a:r>
            <a:r>
              <a:rPr lang="hr-HR" sz="1400" b="1" dirty="0" err="1" smtClean="0"/>
              <a:t>Anđić</a:t>
            </a: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>3.f</a:t>
            </a:r>
            <a:endParaRPr lang="hr-HR" sz="1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5720" y="6215082"/>
            <a:ext cx="8643998" cy="42862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hr-HR" sz="2300" b="1" dirty="0" smtClean="0">
                <a:solidFill>
                  <a:schemeClr val="tx1"/>
                </a:solidFill>
                <a:latin typeface="Harrington" pitchFamily="82" charset="0"/>
              </a:rPr>
              <a:t>“Ja sam uskrsnuće i život-reče joj Isus. Tko vjeruje u mene, ako i umre, živjet će.” </a:t>
            </a:r>
            <a:r>
              <a:rPr lang="hr-HR" sz="1200" dirty="0" smtClean="0">
                <a:solidFill>
                  <a:schemeClr val="tx1"/>
                </a:solidFill>
                <a:latin typeface="Harrington" pitchFamily="82" charset="0"/>
              </a:rPr>
              <a:t>Iv 11,25</a:t>
            </a:r>
            <a:endParaRPr lang="hr-HR" sz="1200" dirty="0">
              <a:solidFill>
                <a:schemeClr val="tx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184</Words>
  <Application>Microsoft Office PowerPoint</Application>
  <PresentationFormat>Prikaz na zaslonu (4:3)</PresentationFormat>
  <Paragraphs>24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tema</vt:lpstr>
      <vt:lpstr>Slajd 1</vt:lpstr>
      <vt:lpstr>                             Anita Anđić  3.f </vt:lpstr>
      <vt:lpstr> Ivana Žulj  1.g</vt:lpstr>
      <vt:lpstr>    Valentina  Grgić  2.s1   </vt:lpstr>
      <vt:lpstr>  Ivana Žulj  1.g </vt:lpstr>
      <vt:lpstr>  Ivana Žulj  1.g</vt:lpstr>
      <vt:lpstr>  Karmen  Spahić  1.s2</vt:lpstr>
      <vt:lpstr>  Valentina Grgić 2.s1</vt:lpstr>
      <vt:lpstr>Anita Anđić 3.f</vt:lpstr>
      <vt:lpstr>   Anita Anđić 3.f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adrijana123</dc:creator>
  <cp:lastModifiedBy>adrijana123</cp:lastModifiedBy>
  <cp:revision>9</cp:revision>
  <dcterms:created xsi:type="dcterms:W3CDTF">2017-04-22T20:49:29Z</dcterms:created>
  <dcterms:modified xsi:type="dcterms:W3CDTF">2017-04-24T19:41:12Z</dcterms:modified>
</cp:coreProperties>
</file>